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2"/>
  </p:notesMasterIdLst>
  <p:handoutMasterIdLst>
    <p:handoutMasterId r:id="rId33"/>
  </p:handoutMasterIdLst>
  <p:sldIdLst>
    <p:sldId id="2708" r:id="rId3"/>
    <p:sldId id="2387" r:id="rId4"/>
    <p:sldId id="2447" r:id="rId5"/>
    <p:sldId id="2605" r:id="rId6"/>
    <p:sldId id="2737" r:id="rId7"/>
    <p:sldId id="2742" r:id="rId8"/>
    <p:sldId id="2709" r:id="rId9"/>
    <p:sldId id="2716" r:id="rId10"/>
    <p:sldId id="2738" r:id="rId11"/>
    <p:sldId id="2751" r:id="rId12"/>
    <p:sldId id="2752" r:id="rId13"/>
    <p:sldId id="2753" r:id="rId14"/>
    <p:sldId id="2754" r:id="rId15"/>
    <p:sldId id="2755" r:id="rId16"/>
    <p:sldId id="2756" r:id="rId17"/>
    <p:sldId id="2739" r:id="rId18"/>
    <p:sldId id="2720" r:id="rId19"/>
    <p:sldId id="2721" r:id="rId20"/>
    <p:sldId id="2757" r:id="rId21"/>
    <p:sldId id="2744" r:id="rId22"/>
    <p:sldId id="2746" r:id="rId23"/>
    <p:sldId id="2740" r:id="rId24"/>
    <p:sldId id="2745" r:id="rId25"/>
    <p:sldId id="2758" r:id="rId26"/>
    <p:sldId id="2747" r:id="rId27"/>
    <p:sldId id="2748" r:id="rId28"/>
    <p:sldId id="2749" r:id="rId29"/>
    <p:sldId id="2750" r:id="rId30"/>
    <p:sldId id="2741" r:id="rId31"/>
  </p:sldIdLst>
  <p:sldSz cx="9144000" cy="6858000" type="screen4x3"/>
  <p:notesSz cx="7099300" cy="10234613"/>
  <p:custDataLst>
    <p:tags r:id="rId34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CCF1F-1CAA-3A42-9710-47D9CB1C5B21}" v="37" dt="2023-08-22T02:52:04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4" autoAdjust="0"/>
    <p:restoredTop sz="83763" autoAdjust="0"/>
  </p:normalViewPr>
  <p:slideViewPr>
    <p:cSldViewPr snapToGrid="0">
      <p:cViewPr varScale="1">
        <p:scale>
          <a:sx n="142" d="100"/>
          <a:sy n="142" d="100"/>
        </p:scale>
        <p:origin x="1256" y="192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3T07:38:11.724" v="174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3T07:38:11.724" v="1749" actId="20577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3T07:38:11.724" v="1749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modSp mod">
        <pc:chgData name="Xin Luo" userId="82312ee5779919a4" providerId="LiveId" clId="{ABECCF1F-1CAA-3A42-9710-47D9CB1C5B21}" dt="2023-08-22T02:06:32.287" v="1546" actId="20577"/>
        <pc:sldMkLst>
          <pc:docMk/>
          <pc:sldMk cId="3151170836" sldId="2742"/>
        </pc:sldMkLst>
        <pc:spChg chg="mod">
          <ac:chgData name="Xin Luo" userId="82312ee5779919a4" providerId="LiveId" clId="{ABECCF1F-1CAA-3A42-9710-47D9CB1C5B21}" dt="2023-08-22T02:06:32.287" v="1546" actId="20577"/>
          <ac:spMkLst>
            <pc:docMk/>
            <pc:sldMk cId="3151170836" sldId="2742"/>
            <ac:spMk id="6" creationId="{FA343B24-C04E-C7D0-D427-DA131ECB74AB}"/>
          </ac:spMkLst>
        </pc:spChg>
        <pc:picChg chg="mod">
          <ac:chgData name="Xin Luo" userId="82312ee5779919a4" providerId="LiveId" clId="{ABECCF1F-1CAA-3A42-9710-47D9CB1C5B21}" dt="2023-08-22T02:04:26.083" v="1541" actId="14100"/>
          <ac:picMkLst>
            <pc:docMk/>
            <pc:sldMk cId="3151170836" sldId="2742"/>
            <ac:picMk id="7" creationId="{3DD36E7D-5F30-A7D7-486A-8D2AC067CE47}"/>
          </ac:picMkLst>
        </pc:pic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modSp mod">
        <pc:chgData name="Xin Luo" userId="82312ee5779919a4" providerId="LiveId" clId="{ABECCF1F-1CAA-3A42-9710-47D9CB1C5B21}" dt="2023-08-22T01:00:32.935" v="1479" actId="113"/>
        <pc:sldMkLst>
          <pc:docMk/>
          <pc:sldMk cId="3883315984" sldId="2744"/>
        </pc:sldMkLst>
        <pc:spChg chg="mod">
          <ac:chgData name="Xin Luo" userId="82312ee5779919a4" providerId="LiveId" clId="{ABECCF1F-1CAA-3A42-9710-47D9CB1C5B21}" dt="2023-08-22T01:00:32.935" v="1479" actId="113"/>
          <ac:spMkLst>
            <pc:docMk/>
            <pc:sldMk cId="3883315984" sldId="2744"/>
            <ac:spMk id="21" creationId="{E7C93A00-7E31-E000-6BED-292B08A4B198}"/>
          </ac:spMkLst>
        </pc:spChg>
      </pc:sldChg>
      <pc:sldChg chg="addSp modSp mod">
        <pc:chgData name="Xin Luo" userId="82312ee5779919a4" providerId="LiveId" clId="{ABECCF1F-1CAA-3A42-9710-47D9CB1C5B21}" dt="2023-08-22T02:52:44.741" v="1594" actId="1037"/>
        <pc:sldMkLst>
          <pc:docMk/>
          <pc:sldMk cId="3741103209" sldId="2745"/>
        </pc:sldMkLst>
        <pc:spChg chg="add mod">
          <ac:chgData name="Xin Luo" userId="82312ee5779919a4" providerId="LiveId" clId="{ABECCF1F-1CAA-3A42-9710-47D9CB1C5B21}" dt="2023-08-22T02:52:44.741" v="1594" actId="1037"/>
          <ac:spMkLst>
            <pc:docMk/>
            <pc:sldMk cId="3741103209" sldId="2745"/>
            <ac:spMk id="6" creationId="{6F2FF01E-2F8D-F462-FF02-7E0B9B077AFE}"/>
          </ac:spMkLst>
        </pc:spChg>
        <pc:spChg chg="mod">
          <ac:chgData name="Xin Luo" userId="82312ee5779919a4" providerId="LiveId" clId="{ABECCF1F-1CAA-3A42-9710-47D9CB1C5B21}" dt="2023-08-22T02:52:14.139" v="1576" actId="2710"/>
          <ac:spMkLst>
            <pc:docMk/>
            <pc:sldMk cId="3741103209" sldId="2745"/>
            <ac:spMk id="17" creationId="{9E05FFCA-3371-AF5C-381D-71D984055F5A}"/>
          </ac:spMkLst>
        </pc:spChg>
        <pc:picChg chg="add mod">
          <ac:chgData name="Xin Luo" userId="82312ee5779919a4" providerId="LiveId" clId="{ABECCF1F-1CAA-3A42-9710-47D9CB1C5B21}" dt="2023-08-22T02:52:19.057" v="1579" actId="1076"/>
          <ac:picMkLst>
            <pc:docMk/>
            <pc:sldMk cId="3741103209" sldId="2745"/>
            <ac:picMk id="5" creationId="{2D4B1FF1-C39A-25E3-43ED-D0ABFD517E4B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10:39:19.350" v="126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10:39:19.350" v="1262" actId="20577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9:36:34.197" v="928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10:39:05.600" v="1251" actId="103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10:39:05.600" v="1251" actId="1038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10:39:05.600" v="1251" actId="1038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10:39:05.600" v="1251" actId="1038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10:39:05.600" v="1251" actId="1038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10:38:42.487" v="1197" actId="20577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10:38:42.487" v="1197" actId="20577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10:21:14.075" v="1047" actId="207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10:21:14.075" v="1047" actId="207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10:21:14.075" v="1047" actId="207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10:21:14.075" v="1047" actId="207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addSp delSp modSp add mod">
        <pc:chgData name="Xin Luo" userId="82312ee5779919a4" providerId="LiveId" clId="{ABECCF1F-1CAA-3A42-9710-47D9CB1C5B21}" dt="2023-08-21T10:41:19.954" v="1423" actId="1036"/>
        <pc:sldMkLst>
          <pc:docMk/>
          <pc:sldMk cId="3593416967" sldId="2755"/>
        </pc:sldMkLst>
        <pc:spChg chg="add mod">
          <ac:chgData name="Xin Luo" userId="82312ee5779919a4" providerId="LiveId" clId="{ABECCF1F-1CAA-3A42-9710-47D9CB1C5B21}" dt="2023-08-21T10:41:19.954" v="1423" actId="1036"/>
          <ac:spMkLst>
            <pc:docMk/>
            <pc:sldMk cId="3593416967" sldId="2755"/>
            <ac:spMk id="6" creationId="{3BE721E4-E2FC-4A3F-4787-3A402B7D8FC0}"/>
          </ac:spMkLst>
        </pc:spChg>
        <pc:spChg chg="add mod">
          <ac:chgData name="Xin Luo" userId="82312ee5779919a4" providerId="LiveId" clId="{ABECCF1F-1CAA-3A42-9710-47D9CB1C5B21}" dt="2023-08-21T10:41:19.954" v="1423" actId="1036"/>
          <ac:spMkLst>
            <pc:docMk/>
            <pc:sldMk cId="3593416967" sldId="2755"/>
            <ac:spMk id="7" creationId="{1A32D4BF-422A-FB0B-74A3-184D7A0DAB02}"/>
          </ac:spMkLst>
        </pc:spChg>
        <pc:spChg chg="mod">
          <ac:chgData name="Xin Luo" userId="82312ee5779919a4" providerId="LiveId" clId="{ABECCF1F-1CAA-3A42-9710-47D9CB1C5B21}" dt="2023-08-21T10:40:20.055" v="1325" actId="14100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10:40:50.375" v="1405" actId="20577"/>
          <ac:spMkLst>
            <pc:docMk/>
            <pc:sldMk cId="3593416967" sldId="2755"/>
            <ac:spMk id="10" creationId="{5FE06F54-CFCF-1F7B-8703-FF45449C4348}"/>
          </ac:spMkLst>
        </pc:spChg>
        <pc:spChg chg="add mod">
          <ac:chgData name="Xin Luo" userId="82312ee5779919a4" providerId="LiveId" clId="{ABECCF1F-1CAA-3A42-9710-47D9CB1C5B21}" dt="2023-08-21T10:41:19.954" v="1423" actId="1036"/>
          <ac:spMkLst>
            <pc:docMk/>
            <pc:sldMk cId="3593416967" sldId="2755"/>
            <ac:spMk id="11" creationId="{C0F71D39-FD6D-8AFA-234D-2257F022C6F4}"/>
          </ac:spMkLst>
        </pc:spChg>
        <pc:spChg chg="add mod">
          <ac:chgData name="Xin Luo" userId="82312ee5779919a4" providerId="LiveId" clId="{ABECCF1F-1CAA-3A42-9710-47D9CB1C5B21}" dt="2023-08-21T10:41:19.954" v="1423" actId="1036"/>
          <ac:spMkLst>
            <pc:docMk/>
            <pc:sldMk cId="3593416967" sldId="2755"/>
            <ac:spMk id="14" creationId="{55471915-FDED-5588-F96B-21CB786AE97B}"/>
          </ac:spMkLst>
        </pc:spChg>
        <pc:spChg chg="add mod">
          <ac:chgData name="Xin Luo" userId="82312ee5779919a4" providerId="LiveId" clId="{ABECCF1F-1CAA-3A42-9710-47D9CB1C5B21}" dt="2023-08-21T10:41:19.954" v="1423" actId="1036"/>
          <ac:spMkLst>
            <pc:docMk/>
            <pc:sldMk cId="3593416967" sldId="2755"/>
            <ac:spMk id="18" creationId="{4E031450-2A81-0A5F-5C68-45E8C7F5A94D}"/>
          </ac:spMkLst>
        </pc:spChg>
        <pc:spChg chg="del">
          <ac:chgData name="Xin Luo" userId="82312ee5779919a4" providerId="LiveId" clId="{ABECCF1F-1CAA-3A42-9710-47D9CB1C5B21}" dt="2023-08-21T10:24:16.694" v="1111" actId="478"/>
          <ac:spMkLst>
            <pc:docMk/>
            <pc:sldMk cId="3593416967" sldId="2755"/>
            <ac:spMk id="19" creationId="{F1F8BC3A-2851-66F8-445F-CC5C10AB9E4F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add mod">
          <ac:chgData name="Xin Luo" userId="82312ee5779919a4" providerId="LiveId" clId="{ABECCF1F-1CAA-3A42-9710-47D9CB1C5B21}" dt="2023-08-21T10:41:19.954" v="1423" actId="1036"/>
          <ac:picMkLst>
            <pc:docMk/>
            <pc:sldMk cId="3593416967" sldId="2755"/>
            <ac:picMk id="5" creationId="{7D133043-D05E-54C7-9590-1B00E0BC2955}"/>
          </ac:picMkLst>
        </pc:pic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  <pc:picChg chg="add mod">
          <ac:chgData name="Xin Luo" userId="82312ee5779919a4" providerId="LiveId" clId="{ABECCF1F-1CAA-3A42-9710-47D9CB1C5B21}" dt="2023-08-21T10:41:19.954" v="1423" actId="1036"/>
          <ac:picMkLst>
            <pc:docMk/>
            <pc:sldMk cId="3593416967" sldId="2755"/>
            <ac:picMk id="13" creationId="{A9E425B1-9F22-45EB-8676-4C029273CB58}"/>
          </ac:picMkLst>
        </pc:picChg>
        <pc:cxnChg chg="add mod">
          <ac:chgData name="Xin Luo" userId="82312ee5779919a4" providerId="LiveId" clId="{ABECCF1F-1CAA-3A42-9710-47D9CB1C5B21}" dt="2023-08-21T10:41:19.954" v="1423" actId="1036"/>
          <ac:cxnSpMkLst>
            <pc:docMk/>
            <pc:sldMk cId="3593416967" sldId="2755"/>
            <ac:cxnSpMk id="22" creationId="{889762A7-BF80-6AFE-375E-0FA2A5B3E275}"/>
          </ac:cxnSpMkLst>
        </pc:cxnChg>
      </pc:sldChg>
      <pc:sldChg chg="delSp modSp add mod">
        <pc:chgData name="Xin Luo" userId="82312ee5779919a4" providerId="LiveId" clId="{ABECCF1F-1CAA-3A42-9710-47D9CB1C5B21}" dt="2023-08-21T10:42:17.317" v="1478" actId="478"/>
        <pc:sldMkLst>
          <pc:docMk/>
          <pc:sldMk cId="83886500" sldId="2756"/>
        </pc:sldMkLst>
        <pc:spChg chg="del">
          <ac:chgData name="Xin Luo" userId="82312ee5779919a4" providerId="LiveId" clId="{ABECCF1F-1CAA-3A42-9710-47D9CB1C5B21}" dt="2023-08-21T10:41:40.707" v="1425" actId="478"/>
          <ac:spMkLst>
            <pc:docMk/>
            <pc:sldMk cId="83886500" sldId="2756"/>
            <ac:spMk id="6" creationId="{3BE721E4-E2FC-4A3F-4787-3A402B7D8FC0}"/>
          </ac:spMkLst>
        </pc:spChg>
        <pc:spChg chg="del">
          <ac:chgData name="Xin Luo" userId="82312ee5779919a4" providerId="LiveId" clId="{ABECCF1F-1CAA-3A42-9710-47D9CB1C5B21}" dt="2023-08-21T10:41:40.707" v="1425" actId="478"/>
          <ac:spMkLst>
            <pc:docMk/>
            <pc:sldMk cId="83886500" sldId="2756"/>
            <ac:spMk id="7" creationId="{1A32D4BF-422A-FB0B-74A3-184D7A0DAB02}"/>
          </ac:spMkLst>
        </pc:spChg>
        <pc:spChg chg="mod">
          <ac:chgData name="Xin Luo" userId="82312ee5779919a4" providerId="LiveId" clId="{ABECCF1F-1CAA-3A42-9710-47D9CB1C5B21}" dt="2023-08-21T10:42:14.373" v="1477" actId="20577"/>
          <ac:spMkLst>
            <pc:docMk/>
            <pc:sldMk cId="83886500" sldId="2756"/>
            <ac:spMk id="8" creationId="{A2337412-D749-2149-F722-E14B45A47143}"/>
          </ac:spMkLst>
        </pc:spChg>
        <pc:spChg chg="del">
          <ac:chgData name="Xin Luo" userId="82312ee5779919a4" providerId="LiveId" clId="{ABECCF1F-1CAA-3A42-9710-47D9CB1C5B21}" dt="2023-08-21T10:42:17.317" v="1478" actId="478"/>
          <ac:spMkLst>
            <pc:docMk/>
            <pc:sldMk cId="83886500" sldId="2756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10:41:40.707" v="1425" actId="478"/>
          <ac:spMkLst>
            <pc:docMk/>
            <pc:sldMk cId="83886500" sldId="2756"/>
            <ac:spMk id="11" creationId="{C0F71D39-FD6D-8AFA-234D-2257F022C6F4}"/>
          </ac:spMkLst>
        </pc:spChg>
        <pc:spChg chg="del">
          <ac:chgData name="Xin Luo" userId="82312ee5779919a4" providerId="LiveId" clId="{ABECCF1F-1CAA-3A42-9710-47D9CB1C5B21}" dt="2023-08-21T10:41:40.707" v="1425" actId="478"/>
          <ac:spMkLst>
            <pc:docMk/>
            <pc:sldMk cId="83886500" sldId="2756"/>
            <ac:spMk id="14" creationId="{55471915-FDED-5588-F96B-21CB786AE97B}"/>
          </ac:spMkLst>
        </pc:spChg>
        <pc:spChg chg="del">
          <ac:chgData name="Xin Luo" userId="82312ee5779919a4" providerId="LiveId" clId="{ABECCF1F-1CAA-3A42-9710-47D9CB1C5B21}" dt="2023-08-21T10:41:40.707" v="1425" actId="478"/>
          <ac:spMkLst>
            <pc:docMk/>
            <pc:sldMk cId="83886500" sldId="2756"/>
            <ac:spMk id="18" creationId="{4E031450-2A81-0A5F-5C68-45E8C7F5A94D}"/>
          </ac:spMkLst>
        </pc:spChg>
        <pc:picChg chg="del">
          <ac:chgData name="Xin Luo" userId="82312ee5779919a4" providerId="LiveId" clId="{ABECCF1F-1CAA-3A42-9710-47D9CB1C5B21}" dt="2023-08-21T10:41:40.707" v="1425" actId="478"/>
          <ac:picMkLst>
            <pc:docMk/>
            <pc:sldMk cId="83886500" sldId="2756"/>
            <ac:picMk id="5" creationId="{7D133043-D05E-54C7-9590-1B00E0BC2955}"/>
          </ac:picMkLst>
        </pc:picChg>
        <pc:picChg chg="del">
          <ac:chgData name="Xin Luo" userId="82312ee5779919a4" providerId="LiveId" clId="{ABECCF1F-1CAA-3A42-9710-47D9CB1C5B21}" dt="2023-08-21T10:41:40.707" v="1425" actId="478"/>
          <ac:picMkLst>
            <pc:docMk/>
            <pc:sldMk cId="83886500" sldId="2756"/>
            <ac:picMk id="13" creationId="{A9E425B1-9F22-45EB-8676-4C029273CB58}"/>
          </ac:picMkLst>
        </pc:picChg>
        <pc:cxnChg chg="del mod">
          <ac:chgData name="Xin Luo" userId="82312ee5779919a4" providerId="LiveId" clId="{ABECCF1F-1CAA-3A42-9710-47D9CB1C5B21}" dt="2023-08-21T10:41:40.707" v="1425" actId="478"/>
          <ac:cxnSpMkLst>
            <pc:docMk/>
            <pc:sldMk cId="83886500" sldId="2756"/>
            <ac:cxnSpMk id="22" creationId="{889762A7-BF80-6AFE-375E-0FA2A5B3E275}"/>
          </ac:cxnSpMkLst>
        </pc:cxnChg>
      </pc:sldChg>
      <pc:sldChg chg="addSp modSp mod">
        <pc:chgData name="Xin Luo" userId="82312ee5779919a4" providerId="LiveId" clId="{ABECCF1F-1CAA-3A42-9710-47D9CB1C5B21}" dt="2023-08-22T02:36:46.055" v="1567" actId="14100"/>
        <pc:sldMkLst>
          <pc:docMk/>
          <pc:sldMk cId="1498875413" sldId="2757"/>
        </pc:sldMkLst>
        <pc:spChg chg="add mod">
          <ac:chgData name="Xin Luo" userId="82312ee5779919a4" providerId="LiveId" clId="{ABECCF1F-1CAA-3A42-9710-47D9CB1C5B21}" dt="2023-08-22T02:36:36.653" v="1563" actId="207"/>
          <ac:spMkLst>
            <pc:docMk/>
            <pc:sldMk cId="1498875413" sldId="2757"/>
            <ac:spMk id="8" creationId="{3CDAF058-91A5-E94C-FA07-755E4A4D9044}"/>
          </ac:spMkLst>
        </pc:spChg>
        <pc:spChg chg="add mod">
          <ac:chgData name="Xin Luo" userId="82312ee5779919a4" providerId="LiveId" clId="{ABECCF1F-1CAA-3A42-9710-47D9CB1C5B21}" dt="2023-08-22T02:36:46.055" v="1567" actId="14100"/>
          <ac:spMkLst>
            <pc:docMk/>
            <pc:sldMk cId="1498875413" sldId="2757"/>
            <ac:spMk id="9" creationId="{CB47AEFF-AF42-8242-7A40-1854C865912B}"/>
          </ac:spMkLst>
        </pc:spChg>
        <pc:picChg chg="mod">
          <ac:chgData name="Xin Luo" userId="82312ee5779919a4" providerId="LiveId" clId="{ABECCF1F-1CAA-3A42-9710-47D9CB1C5B21}" dt="2023-08-22T02:36:07.988" v="1556" actId="14100"/>
          <ac:picMkLst>
            <pc:docMk/>
            <pc:sldMk cId="1498875413" sldId="2757"/>
            <ac:picMk id="5" creationId="{254BBC29-9453-DA84-3CCC-30FCBE607CA1}"/>
          </ac:picMkLst>
        </pc:picChg>
        <pc:picChg chg="add mod modCrop">
          <ac:chgData name="Xin Luo" userId="82312ee5779919a4" providerId="LiveId" clId="{ABECCF1F-1CAA-3A42-9710-47D9CB1C5B21}" dt="2023-08-22T02:36:21.453" v="1558" actId="1076"/>
          <ac:picMkLst>
            <pc:docMk/>
            <pc:sldMk cId="1498875413" sldId="2757"/>
            <ac:picMk id="6" creationId="{E0A68F07-23B6-413C-F6B3-82C5E746DDEF}"/>
          </ac:picMkLst>
        </pc:picChg>
      </pc:sldChg>
      <pc:sldChg chg="modSp add mod">
        <pc:chgData name="Xin Luo" userId="82312ee5779919a4" providerId="LiveId" clId="{ABECCF1F-1CAA-3A42-9710-47D9CB1C5B21}" dt="2023-08-22T04:33:41.907" v="1746" actId="20577"/>
        <pc:sldMkLst>
          <pc:docMk/>
          <pc:sldMk cId="4005555582" sldId="2758"/>
        </pc:sldMkLst>
        <pc:spChg chg="mod">
          <ac:chgData name="Xin Luo" userId="82312ee5779919a4" providerId="LiveId" clId="{ABECCF1F-1CAA-3A42-9710-47D9CB1C5B21}" dt="2023-08-22T04:33:41.907" v="1746" actId="20577"/>
          <ac:spMkLst>
            <pc:docMk/>
            <pc:sldMk cId="4005555582" sldId="2758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4807F875-6F75-AB41-83F0-5AE490FE2F1C}"/>
    <pc:docChg chg="undo custSel addSld delSld modSld sldOrd">
      <pc:chgData name="Xin Luo" userId="82312ee5779919a4" providerId="LiveId" clId="{4807F875-6F75-AB41-83F0-5AE490FE2F1C}" dt="2023-08-21T15:43:57.654" v="1435" actId="2696"/>
      <pc:docMkLst>
        <pc:docMk/>
      </pc:docMkLst>
      <pc:sldChg chg="modSp mod">
        <pc:chgData name="Xin Luo" userId="82312ee5779919a4" providerId="LiveId" clId="{4807F875-6F75-AB41-83F0-5AE490FE2F1C}" dt="2023-08-21T14:32:36.030" v="426" actId="20577"/>
        <pc:sldMkLst>
          <pc:docMk/>
          <pc:sldMk cId="972163772" sldId="2720"/>
        </pc:sldMkLst>
        <pc:spChg chg="mod">
          <ac:chgData name="Xin Luo" userId="82312ee5779919a4" providerId="LiveId" clId="{4807F875-6F75-AB41-83F0-5AE490FE2F1C}" dt="2023-08-21T14:32:36.030" v="426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4807F875-6F75-AB41-83F0-5AE490FE2F1C}" dt="2023-08-21T14:59:19.439" v="726" actId="113"/>
        <pc:sldMkLst>
          <pc:docMk/>
          <pc:sldMk cId="2689695864" sldId="2721"/>
        </pc:sldMkLst>
        <pc:spChg chg="mod">
          <ac:chgData name="Xin Luo" userId="82312ee5779919a4" providerId="LiveId" clId="{4807F875-6F75-AB41-83F0-5AE490FE2F1C}" dt="2023-08-21T14:53:42.119" v="528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4807F875-6F75-AB41-83F0-5AE490FE2F1C}" dt="2023-08-21T14:59:19.439" v="726" actId="113"/>
          <ac:spMkLst>
            <pc:docMk/>
            <pc:sldMk cId="2689695864" sldId="2721"/>
            <ac:spMk id="17" creationId="{9E05FFCA-3371-AF5C-381D-71D984055F5A}"/>
          </ac:spMkLst>
        </pc:spChg>
      </pc:sldChg>
      <pc:sldChg chg="delSp modSp del mod">
        <pc:chgData name="Xin Luo" userId="82312ee5779919a4" providerId="LiveId" clId="{4807F875-6F75-AB41-83F0-5AE490FE2F1C}" dt="2023-08-21T15:43:57.654" v="1435" actId="2696"/>
        <pc:sldMkLst>
          <pc:docMk/>
          <pc:sldMk cId="1209572041" sldId="2722"/>
        </pc:sldMkLst>
        <pc:spChg chg="mod">
          <ac:chgData name="Xin Luo" userId="82312ee5779919a4" providerId="LiveId" clId="{4807F875-6F75-AB41-83F0-5AE490FE2F1C}" dt="2023-08-21T14:31:16.250" v="401" actId="1076"/>
          <ac:spMkLst>
            <pc:docMk/>
            <pc:sldMk cId="1209572041" sldId="2722"/>
            <ac:spMk id="11" creationId="{53A7E693-8098-76C4-CD5D-47166ABEB164}"/>
          </ac:spMkLst>
        </pc:spChg>
        <pc:spChg chg="del mod">
          <ac:chgData name="Xin Luo" userId="82312ee5779919a4" providerId="LiveId" clId="{4807F875-6F75-AB41-83F0-5AE490FE2F1C}" dt="2023-08-21T15:43:57.174" v="1434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4807F875-6F75-AB41-83F0-5AE490FE2F1C}" dt="2023-08-21T14:32:14.886" v="406" actId="1076"/>
        <pc:sldMkLst>
          <pc:docMk/>
          <pc:sldMk cId="2776132283" sldId="2739"/>
        </pc:sldMkLst>
        <pc:spChg chg="mod">
          <ac:chgData name="Xin Luo" userId="82312ee5779919a4" providerId="LiveId" clId="{4807F875-6F75-AB41-83F0-5AE490FE2F1C}" dt="2023-08-21T14:32:14.886" v="406" actId="1076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">
        <pc:chgData name="Xin Luo" userId="82312ee5779919a4" providerId="LiveId" clId="{4807F875-6F75-AB41-83F0-5AE490FE2F1C}" dt="2023-08-21T15:28:51.498" v="861" actId="20577"/>
        <pc:sldMkLst>
          <pc:docMk/>
          <pc:sldMk cId="2510358707" sldId="2740"/>
        </pc:sldMkLst>
        <pc:spChg chg="mod">
          <ac:chgData name="Xin Luo" userId="82312ee5779919a4" providerId="LiveId" clId="{4807F875-6F75-AB41-83F0-5AE490FE2F1C}" dt="2023-08-21T15:28:51.498" v="861" actId="20577"/>
          <ac:spMkLst>
            <pc:docMk/>
            <pc:sldMk cId="2510358707" sldId="2740"/>
            <ac:spMk id="2" creationId="{631AADB6-C88A-D817-4683-FC087E4E240F}"/>
          </ac:spMkLst>
        </pc:spChg>
        <pc:spChg chg="add mod">
          <ac:chgData name="Xin Luo" userId="82312ee5779919a4" providerId="LiveId" clId="{4807F875-6F75-AB41-83F0-5AE490FE2F1C}" dt="2023-08-21T15:28:12.692" v="853" actId="113"/>
          <ac:spMkLst>
            <pc:docMk/>
            <pc:sldMk cId="2510358707" sldId="2740"/>
            <ac:spMk id="5" creationId="{695A3638-DC44-2C56-C657-8950BBCC6AF5}"/>
          </ac:spMkLst>
        </pc:spChg>
        <pc:spChg chg="mod">
          <ac:chgData name="Xin Luo" userId="82312ee5779919a4" providerId="LiveId" clId="{4807F875-6F75-AB41-83F0-5AE490FE2F1C}" dt="2023-08-21T15:28:01.242" v="843" actId="1035"/>
          <ac:spMkLst>
            <pc:docMk/>
            <pc:sldMk cId="2510358707" sldId="2740"/>
            <ac:spMk id="17" creationId="{9E05FFCA-3371-AF5C-381D-71D984055F5A}"/>
          </ac:spMkLst>
        </pc:spChg>
      </pc:sldChg>
      <pc:sldChg chg="modSp mod">
        <pc:chgData name="Xin Luo" userId="82312ee5779919a4" providerId="LiveId" clId="{4807F875-6F75-AB41-83F0-5AE490FE2F1C}" dt="2023-08-21T15:43:53.257" v="1432" actId="20577"/>
        <pc:sldMkLst>
          <pc:docMk/>
          <pc:sldMk cId="2476237792" sldId="2741"/>
        </pc:sldMkLst>
        <pc:spChg chg="mod">
          <ac:chgData name="Xin Luo" userId="82312ee5779919a4" providerId="LiveId" clId="{4807F875-6F75-AB41-83F0-5AE490FE2F1C}" dt="2023-08-21T15:43:53.257" v="1432" actId="20577"/>
          <ac:spMkLst>
            <pc:docMk/>
            <pc:sldMk cId="2476237792" sldId="2741"/>
            <ac:spMk id="6" creationId="{6741FEA2-C046-FD82-2800-2CB513792080}"/>
          </ac:spMkLst>
        </pc:spChg>
      </pc:sldChg>
      <pc:sldChg chg="del">
        <pc:chgData name="Xin Luo" userId="82312ee5779919a4" providerId="LiveId" clId="{4807F875-6F75-AB41-83F0-5AE490FE2F1C}" dt="2023-08-21T14:06:41.948" v="233" actId="2696"/>
        <pc:sldMkLst>
          <pc:docMk/>
          <pc:sldMk cId="4194482579" sldId="2743"/>
        </pc:sldMkLst>
      </pc:sldChg>
      <pc:sldChg chg="modSp mod">
        <pc:chgData name="Xin Luo" userId="82312ee5779919a4" providerId="LiveId" clId="{4807F875-6F75-AB41-83F0-5AE490FE2F1C}" dt="2023-08-21T14:58:39.752" v="701" actId="20577"/>
        <pc:sldMkLst>
          <pc:docMk/>
          <pc:sldMk cId="3883315984" sldId="2744"/>
        </pc:sldMkLst>
        <pc:spChg chg="mod">
          <ac:chgData name="Xin Luo" userId="82312ee5779919a4" providerId="LiveId" clId="{4807F875-6F75-AB41-83F0-5AE490FE2F1C}" dt="2023-08-21T14:58:39.752" v="701" actId="20577"/>
          <ac:spMkLst>
            <pc:docMk/>
            <pc:sldMk cId="3883315984" sldId="2744"/>
            <ac:spMk id="2" creationId="{631AADB6-C88A-D817-4683-FC087E4E240F}"/>
          </ac:spMkLst>
        </pc:spChg>
        <pc:spChg chg="mod">
          <ac:chgData name="Xin Luo" userId="82312ee5779919a4" providerId="LiveId" clId="{4807F875-6F75-AB41-83F0-5AE490FE2F1C}" dt="2023-08-21T14:33:09.198" v="430" actId="1076"/>
          <ac:spMkLst>
            <pc:docMk/>
            <pc:sldMk cId="3883315984" sldId="2744"/>
            <ac:spMk id="21" creationId="{E7C93A00-7E31-E000-6BED-292B08A4B198}"/>
          </ac:spMkLst>
        </pc:spChg>
      </pc:sldChg>
      <pc:sldChg chg="modSp mod">
        <pc:chgData name="Xin Luo" userId="82312ee5779919a4" providerId="LiveId" clId="{4807F875-6F75-AB41-83F0-5AE490FE2F1C}" dt="2023-08-21T15:29:29.426" v="896" actId="14100"/>
        <pc:sldMkLst>
          <pc:docMk/>
          <pc:sldMk cId="3741103209" sldId="2745"/>
        </pc:sldMkLst>
        <pc:spChg chg="mod">
          <ac:chgData name="Xin Luo" userId="82312ee5779919a4" providerId="LiveId" clId="{4807F875-6F75-AB41-83F0-5AE490FE2F1C}" dt="2023-08-21T15:29:10.302" v="879" actId="20577"/>
          <ac:spMkLst>
            <pc:docMk/>
            <pc:sldMk cId="3741103209" sldId="2745"/>
            <ac:spMk id="2" creationId="{631AADB6-C88A-D817-4683-FC087E4E240F}"/>
          </ac:spMkLst>
        </pc:spChg>
        <pc:spChg chg="mod">
          <ac:chgData name="Xin Luo" userId="82312ee5779919a4" providerId="LiveId" clId="{4807F875-6F75-AB41-83F0-5AE490FE2F1C}" dt="2023-08-21T15:29:29.426" v="896" actId="14100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4807F875-6F75-AB41-83F0-5AE490FE2F1C}" dt="2023-08-21T14:59:08.987" v="725" actId="20577"/>
        <pc:sldMkLst>
          <pc:docMk/>
          <pc:sldMk cId="322086101" sldId="2746"/>
        </pc:sldMkLst>
        <pc:spChg chg="mod">
          <ac:chgData name="Xin Luo" userId="82312ee5779919a4" providerId="LiveId" clId="{4807F875-6F75-AB41-83F0-5AE490FE2F1C}" dt="2023-08-21T14:59:08.987" v="725" actId="20577"/>
          <ac:spMkLst>
            <pc:docMk/>
            <pc:sldMk cId="322086101" sldId="2746"/>
            <ac:spMk id="2" creationId="{631AADB6-C88A-D817-4683-FC087E4E240F}"/>
          </ac:spMkLst>
        </pc:spChg>
        <pc:spChg chg="mod">
          <ac:chgData name="Xin Luo" userId="82312ee5779919a4" providerId="LiveId" clId="{4807F875-6F75-AB41-83F0-5AE490FE2F1C}" dt="2023-08-21T14:53:33.605" v="524" actId="20577"/>
          <ac:spMkLst>
            <pc:docMk/>
            <pc:sldMk cId="322086101" sldId="2746"/>
            <ac:spMk id="17" creationId="{9E05FFCA-3371-AF5C-381D-71D984055F5A}"/>
          </ac:spMkLst>
        </pc:spChg>
      </pc:sldChg>
      <pc:sldChg chg="modSp mod">
        <pc:chgData name="Xin Luo" userId="82312ee5779919a4" providerId="LiveId" clId="{4807F875-6F75-AB41-83F0-5AE490FE2F1C}" dt="2023-08-21T15:33:42.228" v="970" actId="20577"/>
        <pc:sldMkLst>
          <pc:docMk/>
          <pc:sldMk cId="2920839983" sldId="2747"/>
        </pc:sldMkLst>
        <pc:spChg chg="mod">
          <ac:chgData name="Xin Luo" userId="82312ee5779919a4" providerId="LiveId" clId="{4807F875-6F75-AB41-83F0-5AE490FE2F1C}" dt="2023-08-21T15:33:42.228" v="970" actId="20577"/>
          <ac:spMkLst>
            <pc:docMk/>
            <pc:sldMk cId="2920839983" sldId="2747"/>
            <ac:spMk id="2" creationId="{631AADB6-C88A-D817-4683-FC087E4E240F}"/>
          </ac:spMkLst>
        </pc:spChg>
        <pc:spChg chg="mod">
          <ac:chgData name="Xin Luo" userId="82312ee5779919a4" providerId="LiveId" clId="{4807F875-6F75-AB41-83F0-5AE490FE2F1C}" dt="2023-08-21T15:33:08.684" v="955" actId="20577"/>
          <ac:spMkLst>
            <pc:docMk/>
            <pc:sldMk cId="2920839983" sldId="2747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8-21T15:33:13.696" v="957" actId="14100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mod">
        <pc:chgData name="Xin Luo" userId="82312ee5779919a4" providerId="LiveId" clId="{4807F875-6F75-AB41-83F0-5AE490FE2F1C}" dt="2023-08-21T15:40:35.360" v="1225" actId="1076"/>
        <pc:sldMkLst>
          <pc:docMk/>
          <pc:sldMk cId="2081473989" sldId="2748"/>
        </pc:sldMkLst>
        <pc:spChg chg="del">
          <ac:chgData name="Xin Luo" userId="82312ee5779919a4" providerId="LiveId" clId="{4807F875-6F75-AB41-83F0-5AE490FE2F1C}" dt="2023-08-21T15:32:19.531" v="949" actId="478"/>
          <ac:spMkLst>
            <pc:docMk/>
            <pc:sldMk cId="2081473989" sldId="2748"/>
            <ac:spMk id="2" creationId="{631AADB6-C88A-D817-4683-FC087E4E240F}"/>
          </ac:spMkLst>
        </pc:spChg>
        <pc:spChg chg="add mod">
          <ac:chgData name="Xin Luo" userId="82312ee5779919a4" providerId="LiveId" clId="{4807F875-6F75-AB41-83F0-5AE490FE2F1C}" dt="2023-08-21T15:33:47.683" v="981" actId="20577"/>
          <ac:spMkLst>
            <pc:docMk/>
            <pc:sldMk cId="2081473989" sldId="2748"/>
            <ac:spMk id="4" creationId="{BC70D132-B0D2-C6B9-1A00-8D4D4B37B3D7}"/>
          </ac:spMkLst>
        </pc:spChg>
        <pc:spChg chg="mod">
          <ac:chgData name="Xin Luo" userId="82312ee5779919a4" providerId="LiveId" clId="{4807F875-6F75-AB41-83F0-5AE490FE2F1C}" dt="2023-08-21T15:35:21.332" v="1030" actId="164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4807F875-6F75-AB41-83F0-5AE490FE2F1C}" dt="2023-08-21T15:35:21.332" v="1030" actId="164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4807F875-6F75-AB41-83F0-5AE490FE2F1C}" dt="2023-08-21T15:36:45.910" v="1114" actId="20577"/>
          <ac:spMkLst>
            <pc:docMk/>
            <pc:sldMk cId="2081473989" sldId="2748"/>
            <ac:spMk id="17" creationId="{9E05FFCA-3371-AF5C-381D-71D984055F5A}"/>
          </ac:spMkLst>
        </pc:spChg>
        <pc:grpChg chg="add del mod">
          <ac:chgData name="Xin Luo" userId="82312ee5779919a4" providerId="LiveId" clId="{4807F875-6F75-AB41-83F0-5AE490FE2F1C}" dt="2023-08-21T15:40:20.130" v="1222" actId="21"/>
          <ac:grpSpMkLst>
            <pc:docMk/>
            <pc:sldMk cId="2081473989" sldId="2748"/>
            <ac:grpSpMk id="5" creationId="{916CEBEC-BA04-CCD2-7270-42637CCC8B85}"/>
          </ac:grpSpMkLst>
        </pc:grpChg>
        <pc:picChg chg="add mod">
          <ac:chgData name="Xin Luo" userId="82312ee5779919a4" providerId="LiveId" clId="{4807F875-6F75-AB41-83F0-5AE490FE2F1C}" dt="2023-08-21T15:40:35.360" v="1225" actId="1076"/>
          <ac:picMkLst>
            <pc:docMk/>
            <pc:sldMk cId="2081473989" sldId="2748"/>
            <ac:picMk id="6" creationId="{8229B3F2-7D1B-06BC-4B58-0AF2EDF47A98}"/>
          </ac:picMkLst>
        </pc:picChg>
        <pc:picChg chg="mod">
          <ac:chgData name="Xin Luo" userId="82312ee5779919a4" providerId="LiveId" clId="{4807F875-6F75-AB41-83F0-5AE490FE2F1C}" dt="2023-08-21T15:40:35.360" v="1225" actId="1076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4807F875-6F75-AB41-83F0-5AE490FE2F1C}" dt="2023-08-21T15:35:21.332" v="1030" actId="164"/>
          <ac:picMkLst>
            <pc:docMk/>
            <pc:sldMk cId="2081473989" sldId="2748"/>
            <ac:picMk id="12" creationId="{CD5784D5-D55B-B02C-C48B-B4566A95D7A5}"/>
          </ac:picMkLst>
        </pc:picChg>
      </pc:sldChg>
      <pc:sldChg chg="addSp delSp modSp mod">
        <pc:chgData name="Xin Luo" userId="82312ee5779919a4" providerId="LiveId" clId="{4807F875-6F75-AB41-83F0-5AE490FE2F1C}" dt="2023-08-21T15:40:46.646" v="1228" actId="1076"/>
        <pc:sldMkLst>
          <pc:docMk/>
          <pc:sldMk cId="1994915307" sldId="2749"/>
        </pc:sldMkLst>
        <pc:spChg chg="del">
          <ac:chgData name="Xin Luo" userId="82312ee5779919a4" providerId="LiveId" clId="{4807F875-6F75-AB41-83F0-5AE490FE2F1C}" dt="2023-08-21T15:32:25.145" v="951" actId="478"/>
          <ac:spMkLst>
            <pc:docMk/>
            <pc:sldMk cId="1994915307" sldId="2749"/>
            <ac:spMk id="2" creationId="{631AADB6-C88A-D817-4683-FC087E4E240F}"/>
          </ac:spMkLst>
        </pc:spChg>
        <pc:spChg chg="add mod">
          <ac:chgData name="Xin Luo" userId="82312ee5779919a4" providerId="LiveId" clId="{4807F875-6F75-AB41-83F0-5AE490FE2F1C}" dt="2023-08-21T15:32:25.642" v="952"/>
          <ac:spMkLst>
            <pc:docMk/>
            <pc:sldMk cId="1994915307" sldId="2749"/>
            <ac:spMk id="4" creationId="{C1E72137-584E-3C04-EB85-2DC777097C1B}"/>
          </ac:spMkLst>
        </pc:spChg>
        <pc:spChg chg="mod">
          <ac:chgData name="Xin Luo" userId="82312ee5779919a4" providerId="LiveId" clId="{4807F875-6F75-AB41-83F0-5AE490FE2F1C}" dt="2023-08-21T15:38:26.788" v="1179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4807F875-6F75-AB41-83F0-5AE490FE2F1C}" dt="2023-08-21T15:39:55.917" v="1219"/>
          <ac:picMkLst>
            <pc:docMk/>
            <pc:sldMk cId="1994915307" sldId="2749"/>
            <ac:picMk id="5" creationId="{BB29DAEE-84F6-63B8-FBDF-E1A01A724F10}"/>
          </ac:picMkLst>
        </pc:picChg>
        <pc:picChg chg="mod">
          <ac:chgData name="Xin Luo" userId="82312ee5779919a4" providerId="LiveId" clId="{4807F875-6F75-AB41-83F0-5AE490FE2F1C}" dt="2023-08-21T15:40:46.646" v="1228" actId="1076"/>
          <ac:picMkLst>
            <pc:docMk/>
            <pc:sldMk cId="1994915307" sldId="2749"/>
            <ac:picMk id="7" creationId="{FBCB15A5-92D2-31A6-9C98-86B1AA96537C}"/>
          </ac:picMkLst>
        </pc:picChg>
        <pc:picChg chg="del mod">
          <ac:chgData name="Xin Luo" userId="82312ee5779919a4" providerId="LiveId" clId="{4807F875-6F75-AB41-83F0-5AE490FE2F1C}" dt="2023-08-21T15:39:35.538" v="1213" actId="21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mod">
        <pc:chgData name="Xin Luo" userId="82312ee5779919a4" providerId="LiveId" clId="{4807F875-6F75-AB41-83F0-5AE490FE2F1C}" dt="2023-08-21T15:41:52.250" v="1303" actId="1035"/>
        <pc:sldMkLst>
          <pc:docMk/>
          <pc:sldMk cId="202264030" sldId="2750"/>
        </pc:sldMkLst>
        <pc:spChg chg="del">
          <ac:chgData name="Xin Luo" userId="82312ee5779919a4" providerId="LiveId" clId="{4807F875-6F75-AB41-83F0-5AE490FE2F1C}" dt="2023-08-21T15:32:30.469" v="953" actId="478"/>
          <ac:spMkLst>
            <pc:docMk/>
            <pc:sldMk cId="202264030" sldId="2750"/>
            <ac:spMk id="2" creationId="{631AADB6-C88A-D817-4683-FC087E4E240F}"/>
          </ac:spMkLst>
        </pc:spChg>
        <pc:spChg chg="add mod">
          <ac:chgData name="Xin Luo" userId="82312ee5779919a4" providerId="LiveId" clId="{4807F875-6F75-AB41-83F0-5AE490FE2F1C}" dt="2023-08-21T15:32:30.801" v="954"/>
          <ac:spMkLst>
            <pc:docMk/>
            <pc:sldMk cId="202264030" sldId="2750"/>
            <ac:spMk id="4" creationId="{BFFBA06A-884F-467D-B17A-3EE1E14D9223}"/>
          </ac:spMkLst>
        </pc:spChg>
        <pc:spChg chg="add del mod">
          <ac:chgData name="Xin Luo" userId="82312ee5779919a4" providerId="LiveId" clId="{4807F875-6F75-AB41-83F0-5AE490FE2F1C}" dt="2023-08-21T15:39:19.371" v="1212" actId="478"/>
          <ac:spMkLst>
            <pc:docMk/>
            <pc:sldMk cId="202264030" sldId="2750"/>
            <ac:spMk id="7" creationId="{BF23FD4A-D9FD-2B9D-596E-A2DC9AF36A00}"/>
          </ac:spMkLst>
        </pc:spChg>
        <pc:spChg chg="del">
          <ac:chgData name="Xin Luo" userId="82312ee5779919a4" providerId="LiveId" clId="{4807F875-6F75-AB41-83F0-5AE490FE2F1C}" dt="2023-08-21T15:40:54.437" v="1230" actId="478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4807F875-6F75-AB41-83F0-5AE490FE2F1C}" dt="2023-08-21T15:41:37.001" v="1297" actId="1035"/>
          <ac:spMkLst>
            <pc:docMk/>
            <pc:sldMk cId="202264030" sldId="2750"/>
            <ac:spMk id="17" creationId="{9E05FFCA-3371-AF5C-381D-71D984055F5A}"/>
          </ac:spMkLst>
        </pc:spChg>
        <pc:picChg chg="del mod">
          <ac:chgData name="Xin Luo" userId="82312ee5779919a4" providerId="LiveId" clId="{4807F875-6F75-AB41-83F0-5AE490FE2F1C}" dt="2023-08-21T15:39:43.859" v="1217" actId="21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4807F875-6F75-AB41-83F0-5AE490FE2F1C}" dt="2023-08-21T15:40:52.321" v="1229" actId="478"/>
          <ac:picMkLst>
            <pc:docMk/>
            <pc:sldMk cId="202264030" sldId="2750"/>
            <ac:picMk id="8" creationId="{B765428C-F39A-9703-24D3-B125CFA04483}"/>
          </ac:picMkLst>
        </pc:picChg>
        <pc:picChg chg="add mod">
          <ac:chgData name="Xin Luo" userId="82312ee5779919a4" providerId="LiveId" clId="{4807F875-6F75-AB41-83F0-5AE490FE2F1C}" dt="2023-08-21T15:41:52.250" v="1303" actId="1035"/>
          <ac:picMkLst>
            <pc:docMk/>
            <pc:sldMk cId="202264030" sldId="2750"/>
            <ac:picMk id="10" creationId="{5312999C-5F27-D707-8562-E3FF1EE14E34}"/>
          </ac:picMkLst>
        </pc:picChg>
      </pc:sldChg>
      <pc:sldChg chg="modSp mod">
        <pc:chgData name="Xin Luo" userId="82312ee5779919a4" providerId="LiveId" clId="{4807F875-6F75-AB41-83F0-5AE490FE2F1C}" dt="2023-08-21T13:59:04.029" v="2" actId="403"/>
        <pc:sldMkLst>
          <pc:docMk/>
          <pc:sldMk cId="3189639985" sldId="2752"/>
        </pc:sldMkLst>
        <pc:spChg chg="mod">
          <ac:chgData name="Xin Luo" userId="82312ee5779919a4" providerId="LiveId" clId="{4807F875-6F75-AB41-83F0-5AE490FE2F1C}" dt="2023-08-21T13:59:04.029" v="2" actId="403"/>
          <ac:spMkLst>
            <pc:docMk/>
            <pc:sldMk cId="3189639985" sldId="2752"/>
            <ac:spMk id="11" creationId="{C402EBD9-8BC8-2A75-1218-C7F537BD4F74}"/>
          </ac:spMkLst>
        </pc:spChg>
      </pc:sldChg>
      <pc:sldChg chg="addSp modSp mod">
        <pc:chgData name="Xin Luo" userId="82312ee5779919a4" providerId="LiveId" clId="{4807F875-6F75-AB41-83F0-5AE490FE2F1C}" dt="2023-08-21T14:06:01.060" v="232" actId="2711"/>
        <pc:sldMkLst>
          <pc:docMk/>
          <pc:sldMk cId="83886500" sldId="2756"/>
        </pc:sldMkLst>
        <pc:spChg chg="mod">
          <ac:chgData name="Xin Luo" userId="82312ee5779919a4" providerId="LiveId" clId="{4807F875-6F75-AB41-83F0-5AE490FE2F1C}" dt="2023-08-21T14:01:19.580" v="147" actId="20577"/>
          <ac:spMkLst>
            <pc:docMk/>
            <pc:sldMk cId="83886500" sldId="2756"/>
            <ac:spMk id="8" creationId="{A2337412-D749-2149-F722-E14B45A47143}"/>
          </ac:spMkLst>
        </pc:spChg>
        <pc:spChg chg="add mod">
          <ac:chgData name="Xin Luo" userId="82312ee5779919a4" providerId="LiveId" clId="{4807F875-6F75-AB41-83F0-5AE490FE2F1C}" dt="2023-08-21T14:06:01.060" v="232" actId="2711"/>
          <ac:spMkLst>
            <pc:docMk/>
            <pc:sldMk cId="83886500" sldId="2756"/>
            <ac:spMk id="9" creationId="{BA822E13-756C-982E-990A-86FBE625E6F4}"/>
          </ac:spMkLst>
        </pc:spChg>
        <pc:spChg chg="add mod">
          <ac:chgData name="Xin Luo" userId="82312ee5779919a4" providerId="LiveId" clId="{4807F875-6F75-AB41-83F0-5AE490FE2F1C}" dt="2023-08-21T14:06:01.060" v="232" actId="2711"/>
          <ac:spMkLst>
            <pc:docMk/>
            <pc:sldMk cId="83886500" sldId="2756"/>
            <ac:spMk id="10" creationId="{19FE34C8-120B-2FF2-B468-ED81EEE9B5E4}"/>
          </ac:spMkLst>
        </pc:spChg>
        <pc:spChg chg="add mod">
          <ac:chgData name="Xin Luo" userId="82312ee5779919a4" providerId="LiveId" clId="{4807F875-6F75-AB41-83F0-5AE490FE2F1C}" dt="2023-08-21T14:06:01.060" v="232" actId="2711"/>
          <ac:spMkLst>
            <pc:docMk/>
            <pc:sldMk cId="83886500" sldId="2756"/>
            <ac:spMk id="11" creationId="{017D8829-9745-667D-3259-824402EF454B}"/>
          </ac:spMkLst>
        </pc:spChg>
        <pc:spChg chg="add mod">
          <ac:chgData name="Xin Luo" userId="82312ee5779919a4" providerId="LiveId" clId="{4807F875-6F75-AB41-83F0-5AE490FE2F1C}" dt="2023-08-21T14:06:01.060" v="232" actId="2711"/>
          <ac:spMkLst>
            <pc:docMk/>
            <pc:sldMk cId="83886500" sldId="2756"/>
            <ac:spMk id="12" creationId="{B46B89F2-A028-9CA9-10DA-CCBB68D38512}"/>
          </ac:spMkLst>
        </pc:spChg>
        <pc:spChg chg="add mod">
          <ac:chgData name="Xin Luo" userId="82312ee5779919a4" providerId="LiveId" clId="{4807F875-6F75-AB41-83F0-5AE490FE2F1C}" dt="2023-08-21T14:06:01.060" v="232" actId="2711"/>
          <ac:spMkLst>
            <pc:docMk/>
            <pc:sldMk cId="83886500" sldId="2756"/>
            <ac:spMk id="13" creationId="{488738C5-F269-F06A-8BF8-B2564086B3E3}"/>
          </ac:spMkLst>
        </pc:spChg>
        <pc:spChg chg="add mod">
          <ac:chgData name="Xin Luo" userId="82312ee5779919a4" providerId="LiveId" clId="{4807F875-6F75-AB41-83F0-5AE490FE2F1C}" dt="2023-08-21T14:06:01.060" v="232" actId="2711"/>
          <ac:spMkLst>
            <pc:docMk/>
            <pc:sldMk cId="83886500" sldId="2756"/>
            <ac:spMk id="14" creationId="{E10D350C-0D02-EE2F-FA1D-8081A6C8EF5A}"/>
          </ac:spMkLst>
        </pc:spChg>
        <pc:picChg chg="add mod modCrop">
          <ac:chgData name="Xin Luo" userId="82312ee5779919a4" providerId="LiveId" clId="{4807F875-6F75-AB41-83F0-5AE490FE2F1C}" dt="2023-08-21T14:04:11.650" v="163" actId="14100"/>
          <ac:picMkLst>
            <pc:docMk/>
            <pc:sldMk cId="83886500" sldId="2756"/>
            <ac:picMk id="5" creationId="{BBA9AFE7-B9B4-93D3-FA57-E30303F2DA90}"/>
          </ac:picMkLst>
        </pc:picChg>
        <pc:picChg chg="add mod">
          <ac:chgData name="Xin Luo" userId="82312ee5779919a4" providerId="LiveId" clId="{4807F875-6F75-AB41-83F0-5AE490FE2F1C}" dt="2023-08-21T14:04:11.650" v="163" actId="14100"/>
          <ac:picMkLst>
            <pc:docMk/>
            <pc:sldMk cId="83886500" sldId="2756"/>
            <ac:picMk id="7" creationId="{26C28C92-0018-5ACF-C02E-CC2669B044E5}"/>
          </ac:picMkLst>
        </pc:picChg>
      </pc:sldChg>
      <pc:sldChg chg="addSp delSp modSp add mod ord">
        <pc:chgData name="Xin Luo" userId="82312ee5779919a4" providerId="LiveId" clId="{4807F875-6F75-AB41-83F0-5AE490FE2F1C}" dt="2023-08-21T14:58:24.450" v="696" actId="20577"/>
        <pc:sldMkLst>
          <pc:docMk/>
          <pc:sldMk cId="1498875413" sldId="2757"/>
        </pc:sldMkLst>
        <pc:spChg chg="mod">
          <ac:chgData name="Xin Luo" userId="82312ee5779919a4" providerId="LiveId" clId="{4807F875-6F75-AB41-83F0-5AE490FE2F1C}" dt="2023-08-21T14:58:24.450" v="696" actId="20577"/>
          <ac:spMkLst>
            <pc:docMk/>
            <pc:sldMk cId="1498875413" sldId="2757"/>
            <ac:spMk id="2" creationId="{631AADB6-C88A-D817-4683-FC087E4E240F}"/>
          </ac:spMkLst>
        </pc:spChg>
        <pc:spChg chg="add mod">
          <ac:chgData name="Xin Luo" userId="82312ee5779919a4" providerId="LiveId" clId="{4807F875-6F75-AB41-83F0-5AE490FE2F1C}" dt="2023-08-21T14:52:06.854" v="458" actId="1076"/>
          <ac:spMkLst>
            <pc:docMk/>
            <pc:sldMk cId="1498875413" sldId="2757"/>
            <ac:spMk id="7" creationId="{6B051568-55C2-06DA-4739-C14E38D31589}"/>
          </ac:spMkLst>
        </pc:spChg>
        <pc:spChg chg="del mod">
          <ac:chgData name="Xin Luo" userId="82312ee5779919a4" providerId="LiveId" clId="{4807F875-6F75-AB41-83F0-5AE490FE2F1C}" dt="2023-08-21T14:50:51.108" v="445"/>
          <ac:spMkLst>
            <pc:docMk/>
            <pc:sldMk cId="1498875413" sldId="2757"/>
            <ac:spMk id="17" creationId="{9E05FFCA-3371-AF5C-381D-71D984055F5A}"/>
          </ac:spMkLst>
        </pc:spChg>
        <pc:spChg chg="del">
          <ac:chgData name="Xin Luo" userId="82312ee5779919a4" providerId="LiveId" clId="{4807F875-6F75-AB41-83F0-5AE490FE2F1C}" dt="2023-08-21T14:50:36.739" v="441" actId="478"/>
          <ac:spMkLst>
            <pc:docMk/>
            <pc:sldMk cId="1498875413" sldId="2757"/>
            <ac:spMk id="21" creationId="{E7C93A00-7E31-E000-6BED-292B08A4B198}"/>
          </ac:spMkLst>
        </pc:spChg>
        <pc:picChg chg="add mod">
          <ac:chgData name="Xin Luo" userId="82312ee5779919a4" providerId="LiveId" clId="{4807F875-6F75-AB41-83F0-5AE490FE2F1C}" dt="2023-08-21T14:52:13.190" v="459" actId="208"/>
          <ac:picMkLst>
            <pc:docMk/>
            <pc:sldMk cId="1498875413" sldId="2757"/>
            <ac:picMk id="5" creationId="{254BBC29-9453-DA84-3CCC-30FCBE607CA1}"/>
          </ac:picMkLst>
        </pc:picChg>
        <pc:picChg chg="del">
          <ac:chgData name="Xin Luo" userId="82312ee5779919a4" providerId="LiveId" clId="{4807F875-6F75-AB41-83F0-5AE490FE2F1C}" dt="2023-08-21T14:50:35.306" v="440" actId="478"/>
          <ac:picMkLst>
            <pc:docMk/>
            <pc:sldMk cId="1498875413" sldId="2757"/>
            <ac:picMk id="18" creationId="{0837DC30-4620-0035-DE40-9319EFBA876D}"/>
          </ac:picMkLst>
        </pc:picChg>
        <pc:picChg chg="del">
          <ac:chgData name="Xin Luo" userId="82312ee5779919a4" providerId="LiveId" clId="{4807F875-6F75-AB41-83F0-5AE490FE2F1C}" dt="2023-08-21T14:50:34.488" v="439" actId="478"/>
          <ac:picMkLst>
            <pc:docMk/>
            <pc:sldMk cId="1498875413" sldId="2757"/>
            <ac:picMk id="20" creationId="{1C80845A-A83F-D903-2B37-F9CB37E4E25A}"/>
          </ac:picMkLst>
        </pc:picChg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30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108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2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11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159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921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609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547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4574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82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99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xxxxxxx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ocs.conda.io/en/latest/miniconda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软件开发环境及配置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55297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创建新项目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72E01E-2598-0120-36F4-36F0A128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76" y="2446234"/>
            <a:ext cx="5897445" cy="349245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35" y="2446234"/>
            <a:ext cx="2888615" cy="34856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DC24FD0-4314-6A12-D955-592B771F546D}"/>
              </a:ext>
            </a:extLst>
          </p:cNvPr>
          <p:cNvSpPr/>
          <p:nvPr/>
        </p:nvSpPr>
        <p:spPr>
          <a:xfrm>
            <a:off x="474076" y="2380891"/>
            <a:ext cx="894649" cy="67286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C411EF-3CC5-A5C6-671F-2074FAC1B2AA}"/>
              </a:ext>
            </a:extLst>
          </p:cNvPr>
          <p:cNvSpPr/>
          <p:nvPr/>
        </p:nvSpPr>
        <p:spPr>
          <a:xfrm>
            <a:off x="5180779" y="2636808"/>
            <a:ext cx="894649" cy="67286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3325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下载项目到本地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022410-0AAA-D584-D160-5FF352C68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7" y="1972205"/>
            <a:ext cx="5911856" cy="4084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2346529" y="6119618"/>
            <a:ext cx="3926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$ g</a:t>
            </a:r>
            <a:r>
              <a:rPr lang="en-CN" dirty="0">
                <a:solidFill>
                  <a:schemeClr val="bg2"/>
                </a:solidFill>
              </a:rPr>
              <a:t>it clone </a:t>
            </a:r>
            <a:r>
              <a:rPr lang="en-CN" dirty="0">
                <a:solidFill>
                  <a:schemeClr val="bg2"/>
                </a:solidFill>
                <a:hlinkClick r:id="rId4"/>
              </a:rPr>
              <a:t>https://xxxxxxx</a:t>
            </a:r>
            <a:endParaRPr lang="en-C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6399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739548" y="1921012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1032386" y="2499230"/>
            <a:ext cx="6933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</a:rPr>
              <a:t>查看关联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</a:rPr>
              <a:t>git remote –v</a:t>
            </a:r>
          </a:p>
          <a:p>
            <a:pPr algn="l"/>
            <a:r>
              <a:rPr lang="en-US" sz="2000" dirty="0" err="1">
                <a:solidFill>
                  <a:schemeClr val="bg2"/>
                </a:solidFill>
              </a:rPr>
              <a:t>添加关联信息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</a:rPr>
              <a:t>git </a:t>
            </a:r>
            <a:r>
              <a:rPr lang="en-US" sz="2000" dirty="0">
                <a:solidFill>
                  <a:schemeClr val="bg2"/>
                </a:solidFill>
              </a:rPr>
              <a:t> remote add origin </a:t>
            </a:r>
            <a:r>
              <a:rPr lang="en-US" sz="2000" dirty="0">
                <a:solidFill>
                  <a:schemeClr val="bg2"/>
                </a:solidFill>
                <a:hlinkClick r:id="rId3"/>
              </a:rPr>
              <a:t>https://xxxxxxxxx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739548" y="3732247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1032386" y="4300784"/>
            <a:ext cx="6933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</a:rPr>
              <a:t>用户名和邮箱配置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</a:rPr>
              <a:t>user.name</a:t>
            </a:r>
            <a:r>
              <a:rPr lang="en-US" sz="2000" dirty="0">
                <a:solidFill>
                  <a:schemeClr val="bg2"/>
                </a:solidFill>
              </a:rPr>
              <a:t> "Mona Lisa"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</a:rPr>
              <a:t>user.email</a:t>
            </a:r>
            <a:r>
              <a:rPr lang="en-US" sz="2000" dirty="0">
                <a:solidFill>
                  <a:schemeClr val="bg2"/>
                </a:solidFill>
              </a:rPr>
              <a:t> ”</a:t>
            </a:r>
            <a:r>
              <a:rPr lang="en-US" sz="2000" dirty="0" err="1">
                <a:solidFill>
                  <a:schemeClr val="bg2"/>
                </a:solidFill>
              </a:rPr>
              <a:t>your_email</a:t>
            </a:r>
            <a:r>
              <a:rPr lang="en-US" sz="2000" dirty="0">
                <a:solidFill>
                  <a:schemeClr val="bg2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789440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557276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密钥配置（免密码</a:t>
            </a:r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push/pull</a:t>
            </a: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操作）</a:t>
            </a:r>
            <a:endParaRPr lang="en-US" altLang="zh-CN" sz="2000" b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091378" y="2149316"/>
            <a:ext cx="6921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-apple-system"/>
              </a:rPr>
              <a:t>$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ssh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-keygen -t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rsa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 -C “your email”</a:t>
            </a:r>
          </a:p>
          <a:p>
            <a:pPr algn="l"/>
            <a:endParaRPr lang="en-CN" dirty="0">
              <a:solidFill>
                <a:schemeClr val="tx1">
                  <a:lumMod val="50000"/>
                </a:schemeClr>
              </a:solidFill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46726-2B51-43A4-FDEF-A6131C46F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5" r="-1"/>
          <a:stretch/>
        </p:blipFill>
        <p:spPr>
          <a:xfrm>
            <a:off x="140367" y="2713703"/>
            <a:ext cx="4550279" cy="338561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AA7B3E2-1D42-96C9-43F0-1F320D3EFD63}"/>
              </a:ext>
            </a:extLst>
          </p:cNvPr>
          <p:cNvGrpSpPr/>
          <p:nvPr/>
        </p:nvGrpSpPr>
        <p:grpSpPr>
          <a:xfrm>
            <a:off x="4827639" y="2713703"/>
            <a:ext cx="4321276" cy="3385619"/>
            <a:chOff x="4827639" y="2615380"/>
            <a:chExt cx="4321276" cy="33856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9D3A36-F4F5-4F0C-7519-97D401E3D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25"/>
            <a:stretch/>
          </p:blipFill>
          <p:spPr>
            <a:xfrm>
              <a:off x="4921045" y="2615380"/>
              <a:ext cx="3966208" cy="338561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A13607-3EE9-0EBE-2310-AB66CADD8400}"/>
                </a:ext>
              </a:extLst>
            </p:cNvPr>
            <p:cNvSpPr/>
            <p:nvPr/>
          </p:nvSpPr>
          <p:spPr>
            <a:xfrm>
              <a:off x="4827639" y="4188541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FF8A22-C033-47DF-8707-CA76F142CBBA}"/>
                </a:ext>
              </a:extLst>
            </p:cNvPr>
            <p:cNvSpPr/>
            <p:nvPr/>
          </p:nvSpPr>
          <p:spPr>
            <a:xfrm>
              <a:off x="8106696" y="3025876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8BC3A-2851-66F8-445F-CC5C10AB9E4F}"/>
              </a:ext>
            </a:extLst>
          </p:cNvPr>
          <p:cNvSpPr txBox="1"/>
          <p:nvPr/>
        </p:nvSpPr>
        <p:spPr>
          <a:xfrm>
            <a:off x="140367" y="6203736"/>
            <a:ext cx="873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+mn-ea"/>
                <a:ea typeface="+mn-ea"/>
              </a:rPr>
              <a:t>将生成的id_rsa.pub</a:t>
            </a:r>
            <a:r>
              <a:rPr lang="zh-CN" altLang="en-US" sz="1800" b="0" i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  <a:ea typeface="+mn-ea"/>
              </a:rPr>
              <a:t>里面的内容复制到</a:t>
            </a:r>
            <a:r>
              <a:rPr lang="en-US" sz="1800" b="0" i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  <a:ea typeface="+mn-ea"/>
              </a:rPr>
              <a:t>Title</a:t>
            </a:r>
            <a:r>
              <a:rPr lang="zh-CN" altLang="en-US" sz="1800" b="0" i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  <a:ea typeface="+mn-ea"/>
              </a:rPr>
              <a:t>下面的</a:t>
            </a:r>
            <a:r>
              <a:rPr lang="en-US" sz="1800" b="0" i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  <a:ea typeface="+mn-ea"/>
              </a:rPr>
              <a:t>Key</a:t>
            </a:r>
            <a:r>
              <a:rPr lang="zh-CN" altLang="en-US" sz="1800" b="0" i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  <a:ea typeface="+mn-ea"/>
              </a:rPr>
              <a:t>内容框里面</a:t>
            </a:r>
            <a:endParaRPr lang="en-CN" sz="18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4742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7745692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合并最新代码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修改代码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添加修改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提交修改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发布到远端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943896" y="2216383"/>
            <a:ext cx="6656439" cy="717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80"/>
              </a:lnSpc>
            </a:pPr>
            <a:r>
              <a:rPr lang="en-US" dirty="0">
                <a:solidFill>
                  <a:srgbClr val="121212"/>
                </a:solidFill>
                <a:latin typeface="-apple-system"/>
              </a:rPr>
              <a:t>$ git pull origin main        $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git add .</a:t>
            </a:r>
            <a:r>
              <a:rPr 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                         </a:t>
            </a:r>
            <a:r>
              <a:rPr lang="en-US" dirty="0">
                <a:solidFill>
                  <a:srgbClr val="121212"/>
                </a:solidFill>
                <a:latin typeface="-apple-system"/>
              </a:rPr>
              <a:t> </a:t>
            </a:r>
          </a:p>
          <a:p>
            <a:pPr algn="l">
              <a:lnSpc>
                <a:spcPts val="1580"/>
              </a:lnSpc>
            </a:pPr>
            <a:r>
              <a:rPr lang="en-US" dirty="0">
                <a:solidFill>
                  <a:srgbClr val="121212"/>
                </a:solidFill>
                <a:latin typeface="-apple-system"/>
              </a:rPr>
              <a:t>$ git commit                      $ git push origin main</a:t>
            </a:r>
            <a:endParaRPr lang="en-CN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33043-D05E-54C7-9590-1B00E0BC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3" y="3473841"/>
            <a:ext cx="5529145" cy="32551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BE721E4-E2FC-4A3F-4787-3A402B7D8FC0}"/>
              </a:ext>
            </a:extLst>
          </p:cNvPr>
          <p:cNvSpPr/>
          <p:nvPr/>
        </p:nvSpPr>
        <p:spPr>
          <a:xfrm>
            <a:off x="501445" y="4105564"/>
            <a:ext cx="481781" cy="42278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32D4BF-422A-FB0B-74A3-184D7A0DAB02}"/>
              </a:ext>
            </a:extLst>
          </p:cNvPr>
          <p:cNvSpPr/>
          <p:nvPr/>
        </p:nvSpPr>
        <p:spPr>
          <a:xfrm>
            <a:off x="1764890" y="4150814"/>
            <a:ext cx="585020" cy="39450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F71D39-FD6D-8AFA-234D-2257F022C6F4}"/>
              </a:ext>
            </a:extLst>
          </p:cNvPr>
          <p:cNvSpPr/>
          <p:nvPr/>
        </p:nvSpPr>
        <p:spPr>
          <a:xfrm>
            <a:off x="1174623" y="3981414"/>
            <a:ext cx="673842" cy="30551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E425B1-9F22-45EB-8676-4C029273C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98" y="2978536"/>
            <a:ext cx="1712623" cy="375042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5471915-FDED-5588-F96B-21CB786AE97B}"/>
              </a:ext>
            </a:extLst>
          </p:cNvPr>
          <p:cNvSpPr/>
          <p:nvPr/>
        </p:nvSpPr>
        <p:spPr>
          <a:xfrm>
            <a:off x="7044812" y="3273034"/>
            <a:ext cx="1374103" cy="42278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031450-2A81-0A5F-5C68-45E8C7F5A94D}"/>
              </a:ext>
            </a:extLst>
          </p:cNvPr>
          <p:cNvSpPr txBox="1"/>
          <p:nvPr/>
        </p:nvSpPr>
        <p:spPr>
          <a:xfrm>
            <a:off x="5344249" y="30037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标题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9762A7-BF80-6AFE-375E-0FA2A5B3E275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>
            <a:off x="1848465" y="3203766"/>
            <a:ext cx="3495784" cy="77764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4169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7745692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参与开源项目：开源项目转载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代码修改及提交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请求合并代码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9AFE7-B9B4-93D3-FA57-E30303F2D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84" t="781" r="1884" b="24981"/>
          <a:stretch/>
        </p:blipFill>
        <p:spPr>
          <a:xfrm>
            <a:off x="1383629" y="2248644"/>
            <a:ext cx="6349725" cy="2151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28C92-0018-5ACF-C02E-CC2669B04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29" y="4511844"/>
            <a:ext cx="6349723" cy="216568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A822E13-756C-982E-990A-86FBE625E6F4}"/>
              </a:ext>
            </a:extLst>
          </p:cNvPr>
          <p:cNvSpPr/>
          <p:nvPr/>
        </p:nvSpPr>
        <p:spPr>
          <a:xfrm>
            <a:off x="6850744" y="2720247"/>
            <a:ext cx="974942" cy="49956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FE34C8-120B-2FF2-B468-ED81EEE9B5E4}"/>
              </a:ext>
            </a:extLst>
          </p:cNvPr>
          <p:cNvSpPr/>
          <p:nvPr/>
        </p:nvSpPr>
        <p:spPr>
          <a:xfrm>
            <a:off x="1487716" y="4512326"/>
            <a:ext cx="974942" cy="49956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7D8829-9745-667D-3259-824402EF454B}"/>
              </a:ext>
            </a:extLst>
          </p:cNvPr>
          <p:cNvSpPr/>
          <p:nvPr/>
        </p:nvSpPr>
        <p:spPr>
          <a:xfrm>
            <a:off x="6862497" y="4871465"/>
            <a:ext cx="974942" cy="49956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B89F2-A028-9CA9-10DA-CCBB68D38512}"/>
              </a:ext>
            </a:extLst>
          </p:cNvPr>
          <p:cNvSpPr txBox="1"/>
          <p:nvPr/>
        </p:nvSpPr>
        <p:spPr>
          <a:xfrm>
            <a:off x="7902630" y="2719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738C5-F269-F06A-8BF8-B2564086B3E3}"/>
              </a:ext>
            </a:extLst>
          </p:cNvPr>
          <p:cNvSpPr txBox="1"/>
          <p:nvPr/>
        </p:nvSpPr>
        <p:spPr>
          <a:xfrm>
            <a:off x="2050079" y="41793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请求合并代码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0D350C-0D02-EE2F-FA1D-8081A6C8EF5A}"/>
              </a:ext>
            </a:extLst>
          </p:cNvPr>
          <p:cNvSpPr txBox="1"/>
          <p:nvPr/>
        </p:nvSpPr>
        <p:spPr>
          <a:xfrm>
            <a:off x="6974572" y="45056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请求合并代码</a:t>
            </a:r>
          </a:p>
        </p:txBody>
      </p:sp>
    </p:spTree>
    <p:extLst>
      <p:ext uri="{BB962C8B-B14F-4D97-AF65-F5344CB8AC3E}">
        <p14:creationId xmlns:p14="http://schemas.microsoft.com/office/powerpoint/2010/main" val="838865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861211"/>
            <a:ext cx="8303821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熟悉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基本操作。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2.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认识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G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软件基本操作。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13228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三、开源软件开发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37449"/>
            <a:ext cx="8273187" cy="427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编译器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第三方软件包安装与管理可用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工具。此外，也常有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软件进行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软件包的安装与管理。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编译器：安装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4BBC29-9453-DA84-3CCC-30FCBE60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5" y="2381383"/>
            <a:ext cx="4388805" cy="25601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51568-55C2-06DA-4739-C14E38D31589}"/>
              </a:ext>
            </a:extLst>
          </p:cNvPr>
          <p:cNvSpPr txBox="1"/>
          <p:nvPr/>
        </p:nvSpPr>
        <p:spPr>
          <a:xfrm>
            <a:off x="894522" y="5922832"/>
            <a:ext cx="6877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</a:rPr>
              <a:t>https://www.python.org/downloads/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68F07-23B6-413C-F6B3-82C5E746DD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0"/>
          <a:stretch/>
        </p:blipFill>
        <p:spPr>
          <a:xfrm>
            <a:off x="4788374" y="2383349"/>
            <a:ext cx="4172431" cy="255817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DAF058-91A5-E94C-FA07-755E4A4D9044}"/>
              </a:ext>
            </a:extLst>
          </p:cNvPr>
          <p:cNvSpPr/>
          <p:nvPr/>
        </p:nvSpPr>
        <p:spPr>
          <a:xfrm>
            <a:off x="5620870" y="3147318"/>
            <a:ext cx="2814918" cy="77993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47AEFF-AF42-8242-7A40-1854C865912B}"/>
              </a:ext>
            </a:extLst>
          </p:cNvPr>
          <p:cNvSpPr/>
          <p:nvPr/>
        </p:nvSpPr>
        <p:spPr>
          <a:xfrm>
            <a:off x="5620870" y="4563950"/>
            <a:ext cx="1828801" cy="46166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8754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96475"/>
              <a:ext cx="4854801" cy="39029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开源软件开发</a:t>
              </a:r>
              <a:r>
                <a:rPr lang="en-US" altLang="zh-CN" sz="28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28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软件管理工具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Linux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操作系统简介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 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编译器：路径及版本查看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29845" y="5526999"/>
            <a:ext cx="850866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软件包管理：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18770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187703"/>
            <a:ext cx="4306763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8462"/>
            <a:ext cx="796455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软件包管理：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40255"/>
            <a:ext cx="817233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A3638-DC44-2C56-C657-8950BBCC6AF5}"/>
              </a:ext>
            </a:extLst>
          </p:cNvPr>
          <p:cNvSpPr txBox="1"/>
          <p:nvPr/>
        </p:nvSpPr>
        <p:spPr>
          <a:xfrm>
            <a:off x="524406" y="5765422"/>
            <a:ext cx="79636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</a:rPr>
              <a:t>Anaconda:</a:t>
            </a:r>
            <a:r>
              <a:rPr lang="en-CN" dirty="0">
                <a:solidFill>
                  <a:schemeClr val="bg2"/>
                </a:solidFill>
                <a:hlinkClick r:id="rId3"/>
              </a:rPr>
              <a:t> https://www.anaconda.com/download</a:t>
            </a:r>
            <a:endParaRPr lang="en-CN" dirty="0">
              <a:solidFill>
                <a:schemeClr val="bg2"/>
              </a:solidFill>
            </a:endParaRPr>
          </a:p>
          <a:p>
            <a:r>
              <a:rPr lang="en-CN" b="1" dirty="0">
                <a:solidFill>
                  <a:schemeClr val="bg2"/>
                </a:solidFill>
              </a:rPr>
              <a:t>Miniconda</a:t>
            </a:r>
            <a:r>
              <a:rPr lang="en-CN" dirty="0">
                <a:solidFill>
                  <a:schemeClr val="bg2"/>
                </a:solidFill>
              </a:rPr>
              <a:t>: </a:t>
            </a:r>
            <a:r>
              <a:rPr lang="en-US" dirty="0">
                <a:solidFill>
                  <a:schemeClr val="bg2"/>
                </a:solidFill>
                <a:hlinkClick r:id="rId4"/>
              </a:rPr>
              <a:t>https://docs.conda.io/en/latest/miniconda.html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软件包管理：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27004" y="1564657"/>
            <a:ext cx="8686367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/>
            <a:r>
              <a:rPr lang="en-US" sz="2200" u="sng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20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200" u="sng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200" u="sng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/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4B1FF1-C39A-25E3-43ED-D0ABFD51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13" y="3519038"/>
            <a:ext cx="4201458" cy="324242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2FF01E-2F8D-F462-FF02-7E0B9B077AFE}"/>
              </a:ext>
            </a:extLst>
          </p:cNvPr>
          <p:cNvSpPr/>
          <p:nvPr/>
        </p:nvSpPr>
        <p:spPr>
          <a:xfrm>
            <a:off x="2268071" y="4392707"/>
            <a:ext cx="2554941" cy="55581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软件包管理：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27004" y="1795346"/>
            <a:ext cx="8686367" cy="3925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deactivate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如果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200">
                <a:solidFill>
                  <a:srgbClr val="333333"/>
                </a:solidFill>
                <a:latin typeface="+mn-ea"/>
                <a:ea typeface="+mn-ea"/>
              </a:rPr>
              <a:t>系统下终端无法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启用环境，尝试通过以下命令修复：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$ </a:t>
            </a:r>
            <a:r>
              <a:rPr lang="en-US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sz="2200" dirty="0" err="1">
                <a:solidFill>
                  <a:srgbClr val="333333"/>
                </a:solidFill>
                <a:latin typeface="+mn-ea"/>
                <a:ea typeface="+mn-ea"/>
              </a:rPr>
              <a:t>init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sz="2200" dirty="0" err="1">
                <a:solidFill>
                  <a:srgbClr val="333333"/>
                </a:solidFill>
                <a:latin typeface="+mn-ea"/>
                <a:ea typeface="+mn-ea"/>
              </a:rPr>
              <a:t>powershell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55555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8229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虚拟环境：概念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574596"/>
            <a:ext cx="827318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96" y="3000383"/>
            <a:ext cx="5709574" cy="33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94483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3.8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python=3.8 </a:t>
            </a:r>
          </a:p>
          <a:p>
            <a:pPr algn="l"/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删除环境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--all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6" y="3660069"/>
            <a:ext cx="4249364" cy="2611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70D132-B0D2-C6B9-1A00-8D4D4B37B3D7}"/>
              </a:ext>
            </a:extLst>
          </p:cNvPr>
          <p:cNvSpPr txBox="1"/>
          <p:nvPr/>
        </p:nvSpPr>
        <p:spPr>
          <a:xfrm>
            <a:off x="317665" y="88229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虚拟环境：创建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229B3F2-7D1B-06BC-4B58-0AF2EDF47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66" y="3660069"/>
            <a:ext cx="4249364" cy="26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deactivate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69" y="3303986"/>
            <a:ext cx="5367814" cy="3178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E72137-584E-3C04-EB85-2DC777097C1B}"/>
              </a:ext>
            </a:extLst>
          </p:cNvPr>
          <p:cNvSpPr txBox="1"/>
          <p:nvPr/>
        </p:nvSpPr>
        <p:spPr>
          <a:xfrm>
            <a:off x="317665" y="88229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虚拟环境建立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513729"/>
            <a:ext cx="85086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软件包安装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4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例如：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4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BA06A-884F-467D-B17A-3EE1E14D9223}"/>
              </a:ext>
            </a:extLst>
          </p:cNvPr>
          <p:cNvSpPr txBox="1"/>
          <p:nvPr/>
        </p:nvSpPr>
        <p:spPr>
          <a:xfrm>
            <a:off x="317665" y="88229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虚拟环境建立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312999C-5F27-D707-8562-E3FF1EE14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19" y="3143024"/>
            <a:ext cx="5657731" cy="34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086512"/>
            <a:ext cx="8303821" cy="4135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chemeClr val="bg2"/>
                </a:solidFill>
                <a:latin typeface="+mn-ea"/>
                <a:ea typeface="+mn-ea"/>
              </a:rPr>
              <a:t>课后练习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zh-CN" altLang="en-CN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常用指令。在开源课程文件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”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作业提交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学生报道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.md”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中进行签到。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安装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，并利用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工具创建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虚拟开发环境。并用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安装常用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软件包。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3.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在虚拟开发环境中安装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gdal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开源库。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62377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操作系统简介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4089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通用公共许可证（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）发布的免费开源操作系统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257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作业系统及各种应用软件。用户不需要重新编译，在直接安装之后，只需要小幅度更改设定就可以使用，通常以软件包管理系统来进行应用软件的管理。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1" y="4511420"/>
            <a:ext cx="2233747" cy="158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45" y="4620490"/>
            <a:ext cx="1739775" cy="136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777" y="4432128"/>
            <a:ext cx="1739775" cy="1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09" y="4511420"/>
            <a:ext cx="2105958" cy="15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470916" y="1540898"/>
            <a:ext cx="835541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Linux系统常用指令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1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18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CN" altLang="zh-CN" sz="1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18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touch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new-item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）：新建文件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, </a:t>
            </a:r>
            <a:r>
              <a:rPr lang="en-US" altLang="zh-CN" sz="18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删除文件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文件夹；</a:t>
            </a:r>
            <a:endParaRPr lang="en-US" altLang="zh-CN" sz="1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 …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16" y="3496163"/>
            <a:ext cx="5402583" cy="32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sz="40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715" y="1957704"/>
            <a:ext cx="5248872" cy="393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5" y="1826836"/>
            <a:ext cx="3356050" cy="419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18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是一款由微软开发且跨平台的免费源代码编辑器。该软件支持语法高亮、代码自动补全、代码重构功能，并且</a:t>
            </a:r>
            <a:r>
              <a:rPr lang="zh-CN" altLang="en-US" sz="18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18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18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18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58811" y="1569152"/>
            <a:ext cx="5224569" cy="496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定义</a:t>
            </a:r>
            <a:r>
              <a:rPr lang="zh-CN" altLang="en-US" sz="2000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：一个开源的分布式版本控制系统，用于敏捷高效地处理任何或小或大的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项目。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：一个在线软件源代码托管服务平台。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区别：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是软件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，一种用于控制版本更新、上传、下载等功能的软件。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CN" sz="2000" b="1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网络平台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，用于存放软件源代码的网络平台。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24F0AC4-07BA-4B3E-1A6B-D49FF0B8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53" y="2173657"/>
            <a:ext cx="3416647" cy="27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8421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103677</TotalTime>
  <Words>1513</Words>
  <Application>Microsoft Macintosh PowerPoint</Application>
  <PresentationFormat>On-screen Show (4:3)</PresentationFormat>
  <Paragraphs>143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Microsoft YaHei</vt:lpstr>
      <vt:lpstr>Microsoft YaHei</vt:lpstr>
      <vt:lpstr>PingFang SC</vt:lpstr>
      <vt:lpstr>黑体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一. 开源Linux操作系统简介</vt:lpstr>
      <vt:lpstr>一. 开源Linux操作系统简介</vt:lpstr>
      <vt:lpstr>一. 开源Linux操作系统简介</vt:lpstr>
      <vt:lpstr>PowerPoint Presentation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PowerPoint Presentation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12983</cp:revision>
  <dcterms:created xsi:type="dcterms:W3CDTF">2004-07-09T11:40:27Z</dcterms:created>
  <dcterms:modified xsi:type="dcterms:W3CDTF">2023-08-23T07:38:13Z</dcterms:modified>
</cp:coreProperties>
</file>